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lkie.net/wp-content/uploads/2017/11/plan-ekologicheskoy-tropy.jp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melkie.net/wp-content/uploads/2017/11/oformlenie-ekologicheskogo-ugolk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fonstola.ru/download.php?file=201408/2560x1600/fonstola.ru-148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Экологическое воспитание в детских клубах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129614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 воспитатель высшей категории  </a:t>
            </a:r>
          </a:p>
          <a:p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ДС №7 города Кузнецка</a:t>
            </a:r>
          </a:p>
          <a:p>
            <a:r>
              <a:rPr lang="ru-RU" sz="1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Кашаева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Ирина Николаевна</a:t>
            </a:r>
            <a:endParaRPr lang="ru-RU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7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532" y="612844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Паук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усиленно плетет паутину –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…</a:t>
            </a:r>
          </a:p>
          <a:p>
            <a:pPr marL="457200" indent="-457200">
              <a:buFontTx/>
              <a:buChar char="-"/>
            </a:pP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дороге греется –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…</a:t>
            </a: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Стрижи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ласточки низко летают –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457200" indent="-457200">
              <a:buFontTx/>
              <a:buChar char="-"/>
            </a:pP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Собака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катается по земле, мало ест и много спит –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…</a:t>
            </a:r>
          </a:p>
          <a:p>
            <a:pPr marL="457200" indent="-457200">
              <a:buFontTx/>
              <a:buChar char="-"/>
            </a:pP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цветет черемуха –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…</a:t>
            </a:r>
          </a:p>
          <a:p>
            <a:pPr marL="457200" indent="-457200">
              <a:buFontTx/>
              <a:buChar char="-"/>
            </a:pP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Tx/>
              <a:buChar char="-"/>
            </a:pP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утром трава сухая –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…</a:t>
            </a:r>
          </a:p>
          <a:p>
            <a:pPr marL="457200" indent="-457200">
              <a:buFontTx/>
              <a:buChar char="-"/>
            </a:pP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березы течет много сока –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к… </a:t>
            </a:r>
          </a:p>
          <a:p>
            <a:pPr marL="342900" indent="-342900">
              <a:buFontTx/>
              <a:buChar char="-"/>
            </a:pP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Цветы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дождем –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0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532" y="612844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Календарь интересных дат</a:t>
            </a:r>
          </a:p>
          <a:p>
            <a:pPr algn="ctr"/>
            <a:endParaRPr lang="ru-RU" sz="24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год–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объявлен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годом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охраны птиц 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</a:p>
          <a:p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декабря — Международный день борьбы с пестицидами</a:t>
            </a:r>
          </a:p>
          <a:p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декабря — Международный день волонтеров</a:t>
            </a:r>
          </a:p>
          <a:p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декабря — Международный день акций за принятие Декларации прав животных</a:t>
            </a:r>
          </a:p>
          <a:p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декабря — Международный день гор</a:t>
            </a:r>
          </a:p>
          <a:p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декабря — День образования организации ООН по охране окружающей среды (ЮНЕП)</a:t>
            </a:r>
          </a:p>
        </p:txBody>
      </p:sp>
    </p:spTree>
    <p:extLst>
      <p:ext uri="{BB962C8B-B14F-4D97-AF65-F5344CB8AC3E}">
        <p14:creationId xmlns:p14="http://schemas.microsoft.com/office/powerpoint/2010/main" val="326518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12845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езультаты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Учиться видеть и выделять проблему, определять ветреную или безветренную погоду, принимать и ставить цель, каким образом мы ее будем определять.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Отбирать средства и материалы для самостоятельной деятельности, осуществлять эксперимент, понимать язык природы, выражать свое отношение к тому, что увидели и услышали, делать умозаключения, выводы.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Анализировать объект наблюдения (животный мир, предметы) и его взаимосвязь с явлением природы (ветер), выделять существенные признаки ветреной погоды, сопоставлять различные факты, выдвигать гипотезы, предположения. </a:t>
            </a:r>
          </a:p>
        </p:txBody>
      </p:sp>
    </p:spTree>
    <p:extLst>
      <p:ext uri="{BB962C8B-B14F-4D97-AF65-F5344CB8AC3E}">
        <p14:creationId xmlns:p14="http://schemas.microsoft.com/office/powerpoint/2010/main" val="41192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889844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работы кружка: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у детей гуманно – ценностного отношения к природе: увлечение познанием природы, открытием ее законов, пониманием языка природы, внимательное отношение к изменениям в животном и растительном мире.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Быстрое включение в активный познавательный процесс;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▪ постановка цели и нахождение путей ее достижения;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▪ самостоятельность при поиске  открытий;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▪ проявление волевых усилий (упорства) в достижении поставленной цели;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▪ настойчивость в отстаивании своего мнения;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▪ расширение кругозора детей.</a:t>
            </a:r>
          </a:p>
        </p:txBody>
      </p:sp>
    </p:spTree>
    <p:extLst>
      <p:ext uri="{BB962C8B-B14F-4D97-AF65-F5344CB8AC3E}">
        <p14:creationId xmlns:p14="http://schemas.microsoft.com/office/powerpoint/2010/main" val="24525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1" y="171285"/>
            <a:ext cx="8695074" cy="6518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" name="Рисунок 1" descr="План экологической тропы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1" y="171285"/>
            <a:ext cx="8784976" cy="6339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1136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мер плаката для оформления экологического уголка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8843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4" y="3429000"/>
            <a:ext cx="3289194" cy="310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438" y="3429000"/>
            <a:ext cx="3108499" cy="310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53" y="404664"/>
            <a:ext cx="35429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5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2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5" y="260648"/>
            <a:ext cx="8377309" cy="628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7" y="420653"/>
            <a:ext cx="8868854" cy="590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8" y="400762"/>
            <a:ext cx="8776732" cy="576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1" y="107157"/>
            <a:ext cx="8960195" cy="671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9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4"/>
            <a:ext cx="8424936" cy="632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7682"/>
            <a:ext cx="8424936" cy="632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924"/>
            <a:ext cx="8435699" cy="630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1179"/>
            <a:ext cx="8465965" cy="635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5284"/>
            <a:ext cx="8424669" cy="641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4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35" y="3356992"/>
            <a:ext cx="3190925" cy="31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0363"/>
            <a:ext cx="3384376" cy="336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9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7200"/>
            <a:ext cx="4402552" cy="282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96" y="457200"/>
            <a:ext cx="3983528" cy="282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4892"/>
            <a:ext cx="8797625" cy="661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6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.depositphotos.com/1245125/2598/v/950/depositphotos_25989899-stock-illustration-vector-abstract-green-lights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0"/>
            <a:ext cx="91288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Все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дети одного корабля по имени Земля, значит, пересесть из него просто некуда…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твёрдое правило: встал поутру, умылся, привёл себя в порядок — и сразу же приведи в порядок свою планету.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</a:t>
            </a:r>
            <a:br>
              <a:rPr lang="ru-RU" dirty="0" smtClean="0"/>
            </a:b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Антуан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Сент-Экзюпери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570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37609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737568"/>
            <a:ext cx="3456384" cy="49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" y="3388316"/>
            <a:ext cx="4354930" cy="326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84"/>
            <a:ext cx="5459635" cy="655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4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76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воспитание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любви к природе родного края, умения понимать и чувствовать её красоту, бережно относиться к растениям и животным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создание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для получения воспитанниками элементарных знаний о природе и формирование у них ряда представлений о явлениях живой и неживой природы.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0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wallcoo.net/nature/SZ_206_Entironment_01_Green_Earth_Photo_manipulation/wallpapers/1920x1200/Photo%20manipulation%20of%2001_Green%20Earth%20076_Greeny_N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620688"/>
            <a:ext cx="835292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ормы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экологического воспитания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подготовленные занятия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экскурсии,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беседы о природе, животных, растениях,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чтение художественной литературы,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рассказы об особенностях ухода за животными.</a:t>
            </a:r>
          </a:p>
          <a:p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 startAt="2"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Совместная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дошкольников и воспитателя.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различные тематические игры,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викторины,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рисование и конструирование,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наблюдение,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ответы на вопросы детей,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обсуждение прочитанных книг, просмотренных мультфильмов,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подготовка экологических праздников и т. д.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 startAt="3"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Самостоятельная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детей.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полученных дошкольниками экологических знаний на практике. </a:t>
            </a:r>
          </a:p>
        </p:txBody>
      </p:sp>
    </p:spTree>
    <p:extLst>
      <p:ext uri="{BB962C8B-B14F-4D97-AF65-F5344CB8AC3E}">
        <p14:creationId xmlns:p14="http://schemas.microsoft.com/office/powerpoint/2010/main" val="42755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lide-share.ru/image/12011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" y="0"/>
            <a:ext cx="9143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476672"/>
            <a:ext cx="6462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работы кружка:</a:t>
            </a:r>
          </a:p>
          <a:p>
            <a:pPr lvl="0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 для формирования  у  детей  экологического мировоззрения  через  организацию  метеорологических наблюдений.</a:t>
            </a:r>
          </a:p>
          <a:p>
            <a:pPr lvl="0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в  овладении умением определять погоду. </a:t>
            </a:r>
          </a:p>
          <a:p>
            <a:pPr lvl="0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Информирование детей, как можно прогнозировать погоду по реакции живой и неживой природы. </a:t>
            </a:r>
          </a:p>
          <a:p>
            <a:pPr lvl="0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благоприятных эмоциональных условий при ознакомлении дошкольников с природой родного  края. </a:t>
            </a:r>
          </a:p>
        </p:txBody>
      </p:sp>
    </p:spTree>
    <p:extLst>
      <p:ext uri="{BB962C8B-B14F-4D97-AF65-F5344CB8AC3E}">
        <p14:creationId xmlns:p14="http://schemas.microsoft.com/office/powerpoint/2010/main" val="35857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lide-share.ru/image/12011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" y="0"/>
            <a:ext cx="9143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476672"/>
            <a:ext cx="734481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Формировать у детей дошкольного возраста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диалектическое мышление,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т.е.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видеть многообразие мира в системе взаимосвязей и взаимозависимостей; представление о значении погоды в жизни человека, растительного и животного мира.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у детей навыки исследовательской деятельности: наблюдательность, любознательность, умение сравнивать, предполагать, анализировать, сопоставлять, рассуждать, делать выводы и умозаключения.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Приобщать детей к народной культуре, народной мудрости, народному опыту: знакомить детей с народными приметами, проверять их в ходе наблюдений.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Воспитывать любовь к родной природе.</a:t>
            </a:r>
          </a:p>
          <a:p>
            <a:pPr lvl="0"/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AutoShape 4" descr="https://slide-share.ru/image/574792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slide-share.ru/image/5747921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" y="-44032"/>
            <a:ext cx="91943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4281" y="842271"/>
            <a:ext cx="6960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Поисково-исследовательская деятельность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2204864"/>
            <a:ext cx="523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Природоохранная деятельность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3789040"/>
            <a:ext cx="6887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Художественно-эстетическая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30763" y="501317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Просветительская и пропагандистская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41053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3" y="0"/>
            <a:ext cx="9172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797510"/>
            <a:ext cx="84249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работы кружка: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наглядности, </a:t>
            </a:r>
            <a:endPara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доступности, </a:t>
            </a:r>
            <a:endPara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системности и последовательности обучения, </a:t>
            </a:r>
            <a:endPara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сознания и активности, </a:t>
            </a:r>
            <a:endPara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прочности, </a:t>
            </a:r>
            <a:endPara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гуманизма, </a:t>
            </a:r>
            <a:endParaRPr lang="ru-RU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индивидуально – личностного </a:t>
            </a:r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подхода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креативности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37706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620688"/>
            <a:ext cx="828092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и приёмы работы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</a:t>
            </a: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Репродуктивные методы: объяснительно-иллюстративный (сообщение педагогом готовой информации разными средствами) и репродуктивный (создание педагогом условий для формирования умений и навыков путем упражнений);</a:t>
            </a:r>
          </a:p>
          <a:p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Продуктивные  методы: частично-поисковый или эвристический (дробление большой задачи на серию более мелких подзадач, каждая из которых шаг на пути решения проблемы). И исследовательский (путь к знанию через собственный, творческий поиск)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0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424</Words>
  <Application>Microsoft Office PowerPoint</Application>
  <PresentationFormat>Экран (4:3)</PresentationFormat>
  <Paragraphs>92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Экологическое воспитание в детских клубах</vt:lpstr>
      <vt:lpstr> Все мы дети одного корабля по имени Земля, значит, пересесть из него просто некуда…  Есть твёрдое правило: встал поутру, умылся, привёл себя в порядок — и сразу же приведи в порядок свою планету.                                     Антуан де Сент-Экзюпери </vt:lpstr>
      <vt:lpstr>Задачи:  - воспитание любви к природе родного края, умения понимать и чувствовать её красоту, бережно относиться к растениям и животным;  - создание условий для получения воспитанниками элементарных знаний о природе и формирование у них ряда представлений о явлениях живой и неживой природы.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Экологическое воспитание в детских клубах</dc:title>
  <dc:creator>Home</dc:creator>
  <cp:lastModifiedBy>Home</cp:lastModifiedBy>
  <cp:revision>18</cp:revision>
  <dcterms:created xsi:type="dcterms:W3CDTF">2019-12-11T15:41:11Z</dcterms:created>
  <dcterms:modified xsi:type="dcterms:W3CDTF">2019-12-15T15:14:00Z</dcterms:modified>
</cp:coreProperties>
</file>